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629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media1.m4a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E0ABE8-D44E-401D-8E0A-AE4F9472E0B6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D01A93-A788-4EE9-BFA4-3E48366D4F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7469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D01A93-A788-4EE9-BFA4-3E48366D4F5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8741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CBA4C-2618-4B11-B562-57DEDD09E67C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6E9B7-858B-4693-BAB9-112F1F6D0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0000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CBA4C-2618-4B11-B562-57DEDD09E67C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6E9B7-858B-4693-BAB9-112F1F6D0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438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CBA4C-2618-4B11-B562-57DEDD09E67C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6E9B7-858B-4693-BAB9-112F1F6D0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5512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CBA4C-2618-4B11-B562-57DEDD09E67C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6E9B7-858B-4693-BAB9-112F1F6D0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5403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CBA4C-2618-4B11-B562-57DEDD09E67C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6E9B7-858B-4693-BAB9-112F1F6D0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2447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CBA4C-2618-4B11-B562-57DEDD09E67C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6E9B7-858B-4693-BAB9-112F1F6D0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2877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CBA4C-2618-4B11-B562-57DEDD09E67C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6E9B7-858B-4693-BAB9-112F1F6D0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5425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CBA4C-2618-4B11-B562-57DEDD09E67C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6E9B7-858B-4693-BAB9-112F1F6D0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0856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CBA4C-2618-4B11-B562-57DEDD09E67C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6E9B7-858B-4693-BAB9-112F1F6D0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9146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CBA4C-2618-4B11-B562-57DEDD09E67C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6E9B7-858B-4693-BAB9-112F1F6D0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1508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CBA4C-2618-4B11-B562-57DEDD09E67C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6E9B7-858B-4693-BAB9-112F1F6D0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2113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4CBA4C-2618-4B11-B562-57DEDD09E67C}" type="datetimeFigureOut">
              <a:rPr lang="en-US" smtClean="0"/>
              <a:t>7/14/2020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D6E9B7-858B-4693-BAB9-112F1F6D0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008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2.mp4"/><Relationship Id="rId7" Type="http://schemas.openxmlformats.org/officeDocument/2006/relationships/image" Target="../media/image1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2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  <p:pic>
        <p:nvPicPr>
          <p:cNvPr id="15" name="0C040C8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0" y="249238"/>
            <a:ext cx="12192000" cy="6357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4383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9253"/>
    </mc:Choice>
    <mc:Fallback>
      <p:transition spd="slow" advTm="1792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  <p:extLst>
    <p:ext uri="{E180D4A7-C9FB-4DFB-919C-405C955672EB}">
      <p14:showEvtLst xmlns:p14="http://schemas.microsoft.com/office/powerpoint/2010/main">
        <p14:playEvt time="5211" objId="7"/>
        <p14:stopEvt time="177750" objId="7"/>
      </p14:showEvtLst>
    </p:ext>
  </p:extLs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1206</TotalTime>
  <Words>1</Words>
  <Application>Microsoft Office PowerPoint</Application>
  <PresentationFormat>Widescreen</PresentationFormat>
  <Paragraphs>1</Paragraphs>
  <Slides>1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>The Boeing Company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Price (US), Caleb G</dc:creator>
  <cp:lastModifiedBy>Price (US), Caleb G</cp:lastModifiedBy>
  <cp:revision>7</cp:revision>
  <dcterms:created xsi:type="dcterms:W3CDTF">2020-07-15T03:56:40Z</dcterms:created>
  <dcterms:modified xsi:type="dcterms:W3CDTF">2020-07-16T00:03:26Z</dcterms:modified>
</cp:coreProperties>
</file>

<file path=docProps/thumbnail.jpeg>
</file>